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00" r:id="rId3"/>
    <p:sldId id="301" r:id="rId4"/>
    <p:sldId id="347" r:id="rId5"/>
    <p:sldId id="348" r:id="rId6"/>
    <p:sldId id="349" r:id="rId7"/>
    <p:sldId id="351" r:id="rId8"/>
    <p:sldId id="352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>
        <p:scale>
          <a:sx n="60" d="100"/>
          <a:sy n="60" d="100"/>
        </p:scale>
        <p:origin x="-163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2DDD-27BC-44C1-BB27-9BD25D3A20FF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BA87-DCA6-497F-960B-63F84826F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1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DCBAAD-587C-4B3A-B3A8-762B584FCFC3}" type="datetimeFigureOut">
              <a:rPr lang="ru-RU" smtClean="0"/>
              <a:pPr/>
              <a:t>23.08.2019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0A2327-AA4B-4158-9149-0528137B4AE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230" y="1844824"/>
            <a:ext cx="8458200" cy="3384376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2400" dirty="0">
                <a:effectLst/>
              </a:rPr>
              <a:t>Травматологическое отделение функционирует на базе  ГБУЗ НО ГКБ №40. Отделение развернуто на 54 койки. Возглавляет отделение врач травматолог-ортопед высшей категории                        Кортиков Сергей   Николаевич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Сотрудниками отделения являются квалифицированные доктора, прошедшие стажировку в       отечественных и зарубежных клиниках.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837529"/>
            <a:ext cx="49407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 smtClean="0">
                <a:latin typeface="Arial Narrow" panose="020B0606020202030204" pitchFamily="34" charset="0"/>
              </a:rPr>
              <a:t>СТАЦИОНАРНОЕ ОТДЕЛЕНИЕ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4883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0"/>
    </mc:Choice>
    <mc:Fallback xmlns="">
      <p:transition spd="slow" advTm="69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5638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Операции выполняемые в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отделении по в рамках оказания высокотехнологичной медицинской помощи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 ( по квотам ВМП)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Одномыщелковое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эндопротезирование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коленного сустава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Вакурова\Desktop\сайт\одномыщелковое протезирова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66104"/>
            <a:ext cx="4946646" cy="37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67" y="5837529"/>
            <a:ext cx="9145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1342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563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Операции выполняемые в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отделении по в рамках оказания высокотехнологичной медицинской помощи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 ( по квотам ВМП)</a:t>
            </a:r>
          </a:p>
          <a:p>
            <a:pPr algn="ctr"/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аартроскопическая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диагностика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реконструкции связочного аппарата коленного сустава, включая пластику передней крестообразной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связки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Вакурова\Desktop\сайт\разрыв связ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12505"/>
            <a:ext cx="4824536" cy="360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791362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41383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923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Операции выполняемые в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отделении по в рамках оказания высокотехнологичной медицинской помощи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 ( по квотам ВМП)</a:t>
            </a:r>
          </a:p>
          <a:p>
            <a:pPr algn="ctr"/>
            <a:endParaRPr lang="ru-RU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Артроскопия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плечевого сустава.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791362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  <p:pic>
        <p:nvPicPr>
          <p:cNvPr id="9218" name="Picture 2" descr="C:\Users\Вакурова\Desktop\сайт\артрос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68" y="1665180"/>
            <a:ext cx="4941168" cy="37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923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Операции выполняемые в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отделении по в рамках оказания высокотехнологичной медицинской помощи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 ( по квотам ВМП)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Реконструктивно-пластические операции на костях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стопы             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 вальгусная деформация стоп)</a:t>
            </a:r>
          </a:p>
          <a:p>
            <a:r>
              <a:rPr lang="ru-RU" sz="2400" dirty="0"/>
              <a:t> </a:t>
            </a:r>
          </a:p>
          <a:p>
            <a:pPr algn="ctr"/>
            <a:endParaRPr lang="ru-RU" sz="22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91362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  <p:pic>
        <p:nvPicPr>
          <p:cNvPr id="10242" name="Picture 2" descr="C:\Users\Вакурова\Desktop\сайт\деформация сто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37" y="1625440"/>
            <a:ext cx="4906943" cy="37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628828"/>
            <a:ext cx="91440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отделении выполняются операции малоинвазивного остеосинтеза с использованием электронно-оптического преобразователя (ЭОП), что позволяет через минимальный доступ, обеспечить надёжную фиксацию     отломков, сократить сроки реабилитации и нетрудоспособности, а также уменьшить болевой синдром в послеоперационном периоде, ускорить  заживление мягких тканей, уменьшить вероятность послеоперационных осложнений.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91362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41783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628828"/>
            <a:ext cx="35638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Ежегодно в отделении проходят лечение около  1500 пациентов, выполняется более 900 операций.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Помимо хирургического лечения, осуществляется консервативное лечение травм и                     ортопедической патологии.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791362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  <p:pic>
        <p:nvPicPr>
          <p:cNvPr id="11266" name="Picture 2" descr="C:\Users\Вакурова\Desktop\сайт\нога для травм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58" y="1899199"/>
            <a:ext cx="4767385" cy="324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1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628828"/>
            <a:ext cx="889248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Динамическое наблюдение пациентов после протезирования крупных суставов в ранние и поздние сроки после операций наблюдает заведующий отделением  </a:t>
            </a:r>
            <a:r>
              <a:rPr lang="ru-RU" b="1" dirty="0">
                <a:solidFill>
                  <a:srgbClr val="FF0000"/>
                </a:solidFill>
              </a:rPr>
              <a:t>Кортиков Сергей </a:t>
            </a:r>
            <a:r>
              <a:rPr lang="ru-RU" b="1" dirty="0" smtClean="0">
                <a:solidFill>
                  <a:srgbClr val="FF0000"/>
                </a:solidFill>
              </a:rPr>
              <a:t>Николаевич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(1 этаж, 107 кабинет поликлинического корпуса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понедельник, четверг с 13:00 – 15:00 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эти же часы проводится прием пациентов из городских и районных лечебных учреждений.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256-32-70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91362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  <p:pic>
        <p:nvPicPr>
          <p:cNvPr id="12290" name="Picture 2" descr="C:\Users\Вакурова\Desktop\сайт\контактный теле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628800"/>
            <a:ext cx="8801100" cy="3742256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l"/>
            <a:endParaRPr lang="ru-RU" sz="20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837529"/>
            <a:ext cx="102436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cap="all" dirty="0" smtClean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  <p:pic>
        <p:nvPicPr>
          <p:cNvPr id="7" name="Рисунок 6" descr="C:\Users\Даниил\Desktop\фото\SDC119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5" y="1646069"/>
            <a:ext cx="4913919" cy="35411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73352" y="1801659"/>
            <a:ext cx="36631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</a:rPr>
              <a:t>Кортиков Сергей Николаевич - заведующий отделением, врач высшей категории</a:t>
            </a:r>
          </a:p>
          <a:p>
            <a:pPr algn="just"/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</a:rPr>
              <a:t>Слабинских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Елена Васильевна - врач высшей категории</a:t>
            </a:r>
          </a:p>
          <a:p>
            <a:pPr algn="just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Зубков Петр Анатольевич - врач высшей категории</a:t>
            </a:r>
          </a:p>
          <a:p>
            <a:pPr algn="just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Алексеевский Валентин Юрьевич - врач высшей категории     </a:t>
            </a:r>
          </a:p>
          <a:p>
            <a:pPr algn="just"/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</a:rPr>
              <a:t>Баландин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Вадим Сергеевич - врач высшей категории </a:t>
            </a:r>
          </a:p>
          <a:p>
            <a:pPr algn="just"/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</a:rPr>
              <a:t>Лопин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Даниил Олегович </a:t>
            </a:r>
          </a:p>
          <a:p>
            <a:pPr algn="just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Леонтьев Алексей Валерьевич - врач 1 категории</a:t>
            </a:r>
          </a:p>
          <a:p>
            <a:pPr algn="just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Савкин Вячеслав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Валерьевич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6"/>
    </mc:Choice>
    <mc:Fallback xmlns="">
      <p:transition spd="slow" advTm="47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cap="all" dirty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3600" cap="all" dirty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375" y="5837529"/>
            <a:ext cx="8533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  <p:pic>
        <p:nvPicPr>
          <p:cNvPr id="7" name="Рисунок 6" descr="C:\Users\Даниил\Desktop\фото\IMG_20190723_1925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8980"/>
            <a:ext cx="3240360" cy="24941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179898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Отделение полностью отремонтировано</a:t>
            </a:r>
            <a:r>
              <a:rPr lang="ru-RU" dirty="0"/>
              <a:t>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Имеются палаты повышенной комфортности (санузел с душем, холодильник, телевизор). В отделении имеются 2 собственные операционные с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необходимым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оборудованием.</a:t>
            </a:r>
          </a:p>
        </p:txBody>
      </p:sp>
      <p:pic>
        <p:nvPicPr>
          <p:cNvPr id="9" name="Рисунок 8" descr="C:\Users\Даниил\Desktop\фото\IMG_20190722_0658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88233"/>
            <a:ext cx="3672408" cy="1740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0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2"/>
    </mc:Choice>
    <mc:Fallback xmlns="">
      <p:transition spd="slow" advTm="61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Вакурова\Desktop\сайт\накостный остеосинт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89" y="1628800"/>
            <a:ext cx="5157192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563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Операции выполняемые в отделении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рамках программы госгарантий                                    (по полису ОМС):</a:t>
            </a:r>
          </a:p>
          <a:p>
            <a:pPr algn="ctr"/>
            <a:r>
              <a:rPr lang="ru-RU" sz="2800" dirty="0"/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Накостный остеосинтез с применением пластин с угловой стабильностью.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5642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563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Операции выполняемые в отделении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рамках программы госгарантий                                    (по полису ОМС):</a:t>
            </a:r>
          </a:p>
          <a:p>
            <a:pPr algn="ctr"/>
            <a:r>
              <a:rPr lang="ru-RU" sz="2800" dirty="0"/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Блокируемый интрамедуллярный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остесинтез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длинных трубчатых костей под контролем ЭОП.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Вакурова\Desktop\сайт\остеосинтез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20" y="1628828"/>
            <a:ext cx="5236997" cy="37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5791362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4765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563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Операции выполняемые в отделении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рамках программы госгарантий                                    (по полису ОМС):</a:t>
            </a:r>
          </a:p>
          <a:p>
            <a:pPr algn="ctr"/>
            <a:r>
              <a:rPr lang="ru-RU" sz="2800" dirty="0"/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Лечение заболеваний суставов.</a:t>
            </a: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Вакурова\Desktop\сайт\артроз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70" y="1788705"/>
            <a:ext cx="5112568" cy="35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" y="5791362"/>
            <a:ext cx="9011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719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5638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Операции выполняемые в отделении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рамках программы госгарантий                                    (по полису ОМС):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Последствий травм опорно-двигательного аппарата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Вакурова\Desktop\сайт\травмы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5076056" cy="3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791362"/>
            <a:ext cx="874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9645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56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Операции выполняемые в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отделении по в рамках оказания высокотехнологичной медицинской помощи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 ( по квотам ВМП)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Первичное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эндопротезирование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тазобедренного, коленного суставов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Вакурова\Desktop\сайт\эндопротезирова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89950"/>
            <a:ext cx="5040560" cy="37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791362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</a:t>
            </a:r>
            <a:r>
              <a:rPr lang="ru-RU" b="1" cap="all" dirty="0">
                <a:latin typeface="Arial Narrow" panose="020B0606020202030204" pitchFamily="34" charset="0"/>
              </a:rPr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70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2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6819" r="12096" b="71048"/>
          <a:stretch/>
        </p:blipFill>
        <p:spPr bwMode="auto">
          <a:xfrm>
            <a:off x="0" y="0"/>
            <a:ext cx="9144001" cy="16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916832"/>
            <a:ext cx="8458200" cy="2880320"/>
          </a:xfrm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t"/>
            <a:r>
              <a:rPr lang="ru-RU" sz="3600" cap="all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600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Государственное бюджетное учреждение здравоохранения «Городская клиническая больница № 40 Автозаводского района                             г. Нижнего Новгорода»</a:t>
            </a:r>
            <a:endParaRPr lang="ru-RU" sz="2000" cap="all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54458" r="19816" b="23759"/>
          <a:stretch/>
        </p:blipFill>
        <p:spPr bwMode="auto">
          <a:xfrm>
            <a:off x="0" y="5371056"/>
            <a:ext cx="9144000" cy="1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28828"/>
            <a:ext cx="356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Операции выполняемые в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отделении по в рамках оказания высокотехнологичной медицинской помощи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 ( по квотам ВМП)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Ревизионное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эндопротезирование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тазобедренного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сустава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Вакурова\Desktop\сайт\эндопротезирование 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849217" cy="3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791362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>
                <a:latin typeface="Arial Narrow" panose="020B0606020202030204" pitchFamily="34" charset="0"/>
              </a:rPr>
              <a:t>СТАЦИОНАР (ТРАВМАТОЛОГИЧЕСКОЕ ОТДЕЛЕНИЕ)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9436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3">
      <a:dk1>
        <a:sysClr val="windowText" lastClr="000000"/>
      </a:dk1>
      <a:lt1>
        <a:sysClr val="window" lastClr="FFFFFF"/>
      </a:lt1>
      <a:dk2>
        <a:srgbClr val="05686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826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Травматологическое отделение функционирует на базе  ГБУЗ НО ГКБ №40. Отделение развернуто на 54 койки. Возглавляет отделение врач травматолог-ортопед высшей категории                        Кортиков Сергей   Николаевич Сотрудниками отделения являются квалифицированные доктора, прошедшие стажировку в       отечественных и зарубежных клиниках.  </vt:lpstr>
      <vt:lpstr>Презентация PowerPoint</vt:lpstr>
      <vt:lpstr>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 «Создание новой модели  медицинской организации, оказывающей первичную  медико-санитарную помощь»  взрослая поликлиника</dc:title>
  <dc:creator>Люба</dc:creator>
  <cp:lastModifiedBy>Вакурова Ольга Владимировна</cp:lastModifiedBy>
  <cp:revision>121</cp:revision>
  <dcterms:created xsi:type="dcterms:W3CDTF">2019-03-18T14:17:06Z</dcterms:created>
  <dcterms:modified xsi:type="dcterms:W3CDTF">2019-08-23T08:18:37Z</dcterms:modified>
</cp:coreProperties>
</file>